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25" Type="http://schemas.openxmlformats.org/officeDocument/2006/relationships/slide" Target="slides/slide20.xml"/><Relationship Id="rId7" Type="http://schemas.openxmlformats.org/officeDocument/2006/relationships/slide" Target="slides/slide2.xml"/><Relationship Id="rId33" Type="http://schemas.openxmlformats.org/officeDocument/2006/relationships/slide" Target="slides/slide28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customXml" Target="../customXml/item3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24" Type="http://schemas.openxmlformats.org/officeDocument/2006/relationships/slide" Target="slides/slide19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customXml" Target="../customXml/item2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customXml" Target="../customXml/item1.xml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e99f7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e99f7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fa5edf65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fa5edf65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fa5edf65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fa5edf65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fa5edf6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fa5edf6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ee99f747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ee99f747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ee99f747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ee99f747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ee99f747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ee99f747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ee99f74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ee99f74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ee99f747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ee99f747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ee99f747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ee99f747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ee99f747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ee99f747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e99f747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ee99f747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ee99f747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ee99f747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ee99f747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ee99f747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e99f747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ee99f747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ee99f747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ee99f747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ee99f747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ee99f747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ee99f747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ee99f747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ee99f747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ee99f747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ee99f747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ee99f747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ee99f747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ee99f747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ee99f74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ee99f74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ee99f747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ee99f747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ee99f747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ee99f747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ee99f747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ee99f747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fa5edf6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fa5edf6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fa5edf65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fa5edf65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fa5edf65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fa5edf65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fa5edf65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fa5edf65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75" y="344250"/>
            <a:ext cx="6902429" cy="4606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0750" y="3796875"/>
            <a:ext cx="18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1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>
            <a:off x="60750" y="3796875"/>
            <a:ext cx="183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8.b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Location: </a:t>
            </a:r>
            <a:r>
              <a:rPr lang="en" sz="1000"/>
              <a:t>Codes/Entire_year_NDVI/</a:t>
            </a:r>
            <a:r>
              <a:rPr lang="en" sz="1000"/>
              <a:t>top_25_max_ndvi_boxchart</a:t>
            </a:r>
            <a:r>
              <a:rPr lang="en" sz="1000"/>
              <a:t>.mlx</a:t>
            </a:r>
            <a:endParaRPr sz="1000"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225" y="334125"/>
            <a:ext cx="6945748" cy="404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525" y="152400"/>
            <a:ext cx="655872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60750" y="3796875"/>
            <a:ext cx="183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9.a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Location: </a:t>
            </a:r>
            <a:r>
              <a:rPr lang="en" sz="1000"/>
              <a:t>Codes/Entire_year_NDVI/</a:t>
            </a:r>
            <a:r>
              <a:rPr lang="en" sz="1000"/>
              <a:t>Month_of_max_ndvi</a:t>
            </a:r>
            <a:r>
              <a:rPr lang="en" sz="1000"/>
              <a:t>.mlx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91125" y="4110750"/>
            <a:ext cx="183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9.b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Location: </a:t>
            </a:r>
            <a:r>
              <a:rPr lang="en" sz="1000"/>
              <a:t>Codes/Entire_year_NDVI/</a:t>
            </a:r>
            <a:r>
              <a:rPr lang="en" sz="1000"/>
              <a:t>Month_of_max_ndvi</a:t>
            </a:r>
            <a:r>
              <a:rPr lang="en" sz="1000"/>
              <a:t>.mlx</a:t>
            </a:r>
            <a:endParaRPr sz="1000"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199" cy="396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525" y="152400"/>
            <a:ext cx="682396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50625" y="3796875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10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Codes/Summer_NDVI/</a:t>
            </a:r>
            <a:r>
              <a:rPr lang="en" sz="1000">
                <a:solidFill>
                  <a:schemeClr val="dk1"/>
                </a:solidFill>
              </a:rPr>
              <a:t>Plot_slopes_summer</a:t>
            </a:r>
            <a:r>
              <a:rPr lang="en" sz="1000">
                <a:solidFill>
                  <a:schemeClr val="dk1"/>
                </a:solidFill>
              </a:rPr>
              <a:t>.mlx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50625" y="3796875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Codes/Summer_NDVI/</a:t>
            </a:r>
            <a:r>
              <a:rPr lang="en" sz="1000">
                <a:solidFill>
                  <a:schemeClr val="dk1"/>
                </a:solidFill>
              </a:rPr>
              <a:t>Plot_PanelOf4_Summer</a:t>
            </a:r>
            <a:r>
              <a:rPr lang="en" sz="1000">
                <a:solidFill>
                  <a:schemeClr val="dk1"/>
                </a:solidFill>
              </a:rPr>
              <a:t>.mlx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425" y="152400"/>
            <a:ext cx="65522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550" y="152400"/>
            <a:ext cx="7941051" cy="43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/>
        </p:nvSpPr>
        <p:spPr>
          <a:xfrm>
            <a:off x="50625" y="3796875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Codes/Summer_NDVI/</a:t>
            </a:r>
            <a:r>
              <a:rPr lang="en" sz="1000">
                <a:solidFill>
                  <a:schemeClr val="dk1"/>
                </a:solidFill>
              </a:rPr>
              <a:t>Plot_variability_Summer</a:t>
            </a:r>
            <a:r>
              <a:rPr lang="en" sz="1000">
                <a:solidFill>
                  <a:schemeClr val="dk1"/>
                </a:solidFill>
              </a:rPr>
              <a:t>.mlx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025" y="91650"/>
            <a:ext cx="638309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50625" y="3796875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13.a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Codes/Summer_NDVI/</a:t>
            </a:r>
            <a:r>
              <a:rPr lang="en" sz="1000">
                <a:solidFill>
                  <a:schemeClr val="dk1"/>
                </a:solidFill>
              </a:rPr>
              <a:t>Positive_and_negative_slopes_Summer</a:t>
            </a:r>
            <a:r>
              <a:rPr lang="en" sz="1000">
                <a:solidFill>
                  <a:schemeClr val="dk1"/>
                </a:solidFill>
              </a:rPr>
              <a:t>.mlx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825" y="152400"/>
            <a:ext cx="610019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/>
        </p:nvSpPr>
        <p:spPr>
          <a:xfrm>
            <a:off x="50625" y="3796875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13.b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Codes/Summer_NDVI/</a:t>
            </a:r>
            <a:r>
              <a:rPr lang="en" sz="1000">
                <a:solidFill>
                  <a:schemeClr val="dk1"/>
                </a:solidFill>
              </a:rPr>
              <a:t>Positive_and_negative_slopes_Summer</a:t>
            </a:r>
            <a:r>
              <a:rPr lang="en" sz="1000">
                <a:solidFill>
                  <a:schemeClr val="dk1"/>
                </a:solidFill>
              </a:rPr>
              <a:t>.mlx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50" y="51150"/>
            <a:ext cx="720361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/>
        </p:nvSpPr>
        <p:spPr>
          <a:xfrm>
            <a:off x="50625" y="3796875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14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Codes/Summer_EVI/</a:t>
            </a:r>
            <a:r>
              <a:rPr lang="en" sz="1000">
                <a:solidFill>
                  <a:schemeClr val="dk1"/>
                </a:solidFill>
              </a:rPr>
              <a:t>Plot_slopes_summer</a:t>
            </a:r>
            <a:r>
              <a:rPr lang="en" sz="1000">
                <a:solidFill>
                  <a:schemeClr val="dk1"/>
                </a:solidFill>
              </a:rPr>
              <a:t>.mlx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50625" y="3796875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15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Codes/Summer_EVI/</a:t>
            </a:r>
            <a:r>
              <a:rPr lang="en" sz="1000">
                <a:solidFill>
                  <a:schemeClr val="dk1"/>
                </a:solidFill>
              </a:rPr>
              <a:t>Plot_PanelOf4_Summer</a:t>
            </a:r>
            <a:r>
              <a:rPr lang="en" sz="1000">
                <a:solidFill>
                  <a:schemeClr val="dk1"/>
                </a:solidFill>
              </a:rPr>
              <a:t>.mlx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425" y="152400"/>
            <a:ext cx="64704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150" y="152400"/>
            <a:ext cx="624900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60750" y="3796875"/>
            <a:ext cx="1832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Location: </a:t>
            </a:r>
            <a:r>
              <a:rPr lang="en" sz="1200"/>
              <a:t>Codes/Entire_year_NDVI/Entire_Region.mlx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/>
        </p:nvSpPr>
        <p:spPr>
          <a:xfrm>
            <a:off x="50625" y="3796875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16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Codes/Summer_EVI/</a:t>
            </a:r>
            <a:r>
              <a:rPr lang="en" sz="1000">
                <a:solidFill>
                  <a:schemeClr val="dk1"/>
                </a:solidFill>
              </a:rPr>
              <a:t>Plot_variability_Summer</a:t>
            </a:r>
            <a:r>
              <a:rPr lang="en" sz="1000">
                <a:solidFill>
                  <a:schemeClr val="dk1"/>
                </a:solidFill>
              </a:rPr>
              <a:t>.mlx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325" y="670800"/>
            <a:ext cx="6951276" cy="404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125" y="71400"/>
            <a:ext cx="63168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50625" y="3796875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17.a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Codes/Summer_EVI/</a:t>
            </a:r>
            <a:r>
              <a:rPr lang="en" sz="1000">
                <a:solidFill>
                  <a:schemeClr val="dk1"/>
                </a:solidFill>
              </a:rPr>
              <a:t>Positive_and_negative_slopes_Summer</a:t>
            </a:r>
            <a:r>
              <a:rPr lang="en" sz="1000">
                <a:solidFill>
                  <a:schemeClr val="dk1"/>
                </a:solidFill>
              </a:rPr>
              <a:t>.mlx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/>
        </p:nvSpPr>
        <p:spPr>
          <a:xfrm>
            <a:off x="50625" y="3796875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17.b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Codes/Summer_EVI/Positive_and_negative_slopes_Summer.mlx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425" y="152400"/>
            <a:ext cx="646530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550" y="41025"/>
            <a:ext cx="614990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 txBox="1"/>
          <p:nvPr/>
        </p:nvSpPr>
        <p:spPr>
          <a:xfrm>
            <a:off x="50625" y="3796875"/>
            <a:ext cx="2308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18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Codes/Summer_EVI/</a:t>
            </a:r>
            <a:r>
              <a:rPr lang="en" sz="1000">
                <a:solidFill>
                  <a:schemeClr val="dk1"/>
                </a:solidFill>
              </a:rPr>
              <a:t>NDVIvsEVI</a:t>
            </a:r>
            <a:r>
              <a:rPr lang="en" sz="1000">
                <a:solidFill>
                  <a:schemeClr val="dk1"/>
                </a:solidFill>
              </a:rPr>
              <a:t>.mlx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500" y="0"/>
            <a:ext cx="7159500" cy="452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/>
        </p:nvSpPr>
        <p:spPr>
          <a:xfrm>
            <a:off x="50625" y="3796875"/>
            <a:ext cx="230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19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Codes/Summer_Normalised_NDVI/</a:t>
            </a:r>
            <a:r>
              <a:rPr lang="en" sz="1000">
                <a:solidFill>
                  <a:schemeClr val="dk1"/>
                </a:solidFill>
              </a:rPr>
              <a:t>Plot_slopes_summer_Normalised</a:t>
            </a:r>
            <a:r>
              <a:rPr lang="en" sz="1000">
                <a:solidFill>
                  <a:schemeClr val="dk1"/>
                </a:solidFill>
              </a:rPr>
              <a:t>.mlx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/>
        </p:nvSpPr>
        <p:spPr>
          <a:xfrm>
            <a:off x="50625" y="3796875"/>
            <a:ext cx="230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20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Codes/Summer_Normalised_NDVI/Positive_and_negative_slopes_Summer_Normalised.mlx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525" y="152400"/>
            <a:ext cx="6480074" cy="417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/>
        </p:nvSpPr>
        <p:spPr>
          <a:xfrm>
            <a:off x="50625" y="3796875"/>
            <a:ext cx="230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21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Codes/Summer_Normalised_NDVI/Positive_and_negative_slopes_Summer_Normalised.mlx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525" y="152400"/>
            <a:ext cx="6480073" cy="4087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/>
        </p:nvSpPr>
        <p:spPr>
          <a:xfrm>
            <a:off x="50625" y="3796875"/>
            <a:ext cx="230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22.a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Codes/Summer_Normalised_NDVI/Positive_and_negative_slopes_Summer_Normalised.mlx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4" name="Google Shape;214;p39"/>
          <p:cNvSpPr txBox="1"/>
          <p:nvPr/>
        </p:nvSpPr>
        <p:spPr>
          <a:xfrm>
            <a:off x="5873363" y="3939150"/>
            <a:ext cx="230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22.b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Codes/Summer_Normalised_NDVI/Positive_and_negative_slopes_Summer_Normalised.mlx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5" name="Google Shape;215;p39"/>
          <p:cNvSpPr txBox="1"/>
          <p:nvPr/>
        </p:nvSpPr>
        <p:spPr>
          <a:xfrm>
            <a:off x="374625" y="70875"/>
            <a:ext cx="78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Anova1 test for positive slopes (slopes&gt;0.005)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3475"/>
            <a:ext cx="3851167" cy="30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849" y="471075"/>
            <a:ext cx="3851176" cy="331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/>
        </p:nvSpPr>
        <p:spPr>
          <a:xfrm>
            <a:off x="111375" y="4047175"/>
            <a:ext cx="230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23.a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Codes/Summer_Normalised_NDVI/Positive_and_negative_slopes_Summer_Normalised.mlx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5873363" y="3939150"/>
            <a:ext cx="230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23.b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Codes/Summer_Normalised_NDVI/Positive_and_negative_slopes_Summer_Normalised.mlx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74625" y="70875"/>
            <a:ext cx="78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Anova1 test for Negative slopes (slopes&lt; -0.005)</a:t>
            </a: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0" y="674100"/>
            <a:ext cx="4307816" cy="342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875" y="728113"/>
            <a:ext cx="3986195" cy="331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/>
        </p:nvSpPr>
        <p:spPr>
          <a:xfrm>
            <a:off x="50625" y="3796875"/>
            <a:ext cx="230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24.a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Codes/Summer_Normalised_NDVI/Positive_and_negative_slopes_Summer_Normalised.mlx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2" name="Google Shape;232;p41"/>
          <p:cNvSpPr txBox="1"/>
          <p:nvPr/>
        </p:nvSpPr>
        <p:spPr>
          <a:xfrm>
            <a:off x="5873363" y="3939150"/>
            <a:ext cx="230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24.b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Codes/Summer_Normalised_NDVI/Positive_and_negative_slopes_Summer_Normalised.mlx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3" name="Google Shape;233;p41"/>
          <p:cNvSpPr txBox="1"/>
          <p:nvPr/>
        </p:nvSpPr>
        <p:spPr>
          <a:xfrm>
            <a:off x="374625" y="70875"/>
            <a:ext cx="78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909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">
                <a:solidFill>
                  <a:schemeClr val="accent2"/>
                </a:solidFill>
              </a:rPr>
              <a:t>Kruskalwallis </a:t>
            </a:r>
            <a:r>
              <a:rPr lang="en"/>
              <a:t>test for positive slopes (slopes&gt;0.005)</a:t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3475"/>
            <a:ext cx="3696146" cy="302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196" y="623475"/>
            <a:ext cx="3799788" cy="31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300" y="131627"/>
            <a:ext cx="7322699" cy="37466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60750" y="3796875"/>
            <a:ext cx="18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3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/>
        </p:nvSpPr>
        <p:spPr>
          <a:xfrm>
            <a:off x="50625" y="3796875"/>
            <a:ext cx="230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25.a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Codes/Summer_Normalised_NDVI/Positive_and_negative_slopes_Summer_Normalised.mlx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5873363" y="3939150"/>
            <a:ext cx="230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Figure 25.b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Location: </a:t>
            </a:r>
            <a:r>
              <a:rPr lang="en" sz="1000">
                <a:solidFill>
                  <a:schemeClr val="dk1"/>
                </a:solidFill>
              </a:rPr>
              <a:t>Codes/Summer_Normalised_NDVI/Positive_and_negative_slopes_Summer_Normalised.mlx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1154850" y="0"/>
            <a:ext cx="68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909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">
                <a:solidFill>
                  <a:schemeClr val="accent2"/>
                </a:solidFill>
              </a:rPr>
              <a:t>Kruskalwallis </a:t>
            </a:r>
            <a:r>
              <a:rPr lang="en">
                <a:solidFill>
                  <a:schemeClr val="dk1"/>
                </a:solidFill>
              </a:rPr>
              <a:t>test for Negative slopes (slopes &lt; -0.005)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556" y="552600"/>
            <a:ext cx="3764017" cy="32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52600"/>
            <a:ext cx="4035500" cy="30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51" y="65875"/>
            <a:ext cx="4121025" cy="28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500" y="65875"/>
            <a:ext cx="4360925" cy="26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1053000" y="3088125"/>
            <a:ext cx="18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4 a</a:t>
            </a:r>
            <a:endParaRPr sz="1200"/>
          </a:p>
        </p:txBody>
      </p:sp>
      <p:sp>
        <p:nvSpPr>
          <p:cNvPr id="75" name="Google Shape;75;p16"/>
          <p:cNvSpPr txBox="1"/>
          <p:nvPr/>
        </p:nvSpPr>
        <p:spPr>
          <a:xfrm>
            <a:off x="5745613" y="3038025"/>
            <a:ext cx="18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4 b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610" y="192375"/>
            <a:ext cx="6013916" cy="43590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03750" y="4323375"/>
            <a:ext cx="18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4 c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60750" y="3796875"/>
            <a:ext cx="1832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Location: </a:t>
            </a:r>
            <a:r>
              <a:rPr lang="en" sz="1200"/>
              <a:t>Codes/Entire_year_NDVI/Surf_plot_slopes.mlx</a:t>
            </a:r>
            <a:endParaRPr sz="120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850" y="152400"/>
            <a:ext cx="690354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60750" y="3796875"/>
            <a:ext cx="200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6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Location: </a:t>
            </a:r>
            <a:r>
              <a:rPr lang="en" sz="1200"/>
              <a:t>Codes/Entire_year_NDVI/</a:t>
            </a:r>
            <a:r>
              <a:rPr lang="en" sz="1200"/>
              <a:t>Surf_plot_panelof4</a:t>
            </a:r>
            <a:r>
              <a:rPr lang="en" sz="1200"/>
              <a:t>.mlx</a:t>
            </a:r>
            <a:endParaRPr sz="1200"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00" y="331950"/>
            <a:ext cx="6120249" cy="46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039875" y="101250"/>
            <a:ext cx="44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Annual-Maximum NDVI Values for 5 Year intervals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60750" y="3796875"/>
            <a:ext cx="200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7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Location: </a:t>
            </a:r>
            <a:r>
              <a:rPr lang="en" sz="1200"/>
              <a:t>Codes/Entire_year_NDVI/Variability.mlx</a:t>
            </a:r>
            <a:endParaRPr sz="120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750" y="157200"/>
            <a:ext cx="7213249" cy="48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60750" y="3796875"/>
            <a:ext cx="183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Figure 8.a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Location: </a:t>
            </a:r>
            <a:r>
              <a:rPr lang="en" sz="1000"/>
              <a:t>Codes/Entire_year_NDVI/</a:t>
            </a:r>
            <a:r>
              <a:rPr lang="en" sz="1000"/>
              <a:t>top_25_max_ndvi_boxchart</a:t>
            </a:r>
            <a:r>
              <a:rPr lang="en" sz="1000"/>
              <a:t>.mlx</a:t>
            </a:r>
            <a:endParaRPr sz="1000"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150" y="152400"/>
            <a:ext cx="587514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8B7CBFF10F7A4EBB6D7199C9D92712" ma:contentTypeVersion="16" ma:contentTypeDescription="Crée un document." ma:contentTypeScope="" ma:versionID="e6842ac1f01b2a5c84d497831e9ed05f">
  <xsd:schema xmlns:xsd="http://www.w3.org/2001/XMLSchema" xmlns:xs="http://www.w3.org/2001/XMLSchema" xmlns:p="http://schemas.microsoft.com/office/2006/metadata/properties" xmlns:ns2="a95baf92-c068-48c4-8768-4204f1e60814" xmlns:ns3="f7847017-4be0-4686-91c2-1a4955e5cae4" targetNamespace="http://schemas.microsoft.com/office/2006/metadata/properties" ma:root="true" ma:fieldsID="017e17abea23f5c465eeca8884a44c46" ns2:_="" ns3:_="">
    <xsd:import namespace="a95baf92-c068-48c4-8768-4204f1e60814"/>
    <xsd:import namespace="f7847017-4be0-4686-91c2-1a4955e5c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5baf92-c068-48c4-8768-4204f1e608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9954b022-e60c-4520-b4e3-cc3d5e4f16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47017-4be0-4686-91c2-1a4955e5cae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afbb3cd-84e9-400f-8b73-514e2c1265e7}" ma:internalName="TaxCatchAll" ma:showField="CatchAllData" ma:web="f7847017-4be0-4686-91c2-1a4955e5ca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847017-4be0-4686-91c2-1a4955e5cae4" xsi:nil="true"/>
    <lcf76f155ced4ddcb4097134ff3c332f xmlns="a95baf92-c068-48c4-8768-4204f1e6081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37BE3A5-4F7F-4975-91AE-96BD08AC9591}"/>
</file>

<file path=customXml/itemProps2.xml><?xml version="1.0" encoding="utf-8"?>
<ds:datastoreItem xmlns:ds="http://schemas.openxmlformats.org/officeDocument/2006/customXml" ds:itemID="{9865CD1D-1894-4F2E-B80B-AF7A5BAF818F}"/>
</file>

<file path=customXml/itemProps3.xml><?xml version="1.0" encoding="utf-8"?>
<ds:datastoreItem xmlns:ds="http://schemas.openxmlformats.org/officeDocument/2006/customXml" ds:itemID="{0FF1B5A6-D83D-4F9A-B29B-15E818C4E54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0x010100FA8B7CBFF10F7A4EBB6D7199C9D92712</vt:lpwstr>
  </property>
</Properties>
</file>